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155C"/>
    <a:srgbClr val="ED6A5B"/>
    <a:srgbClr val="2F52A0"/>
    <a:srgbClr val="575756"/>
    <a:srgbClr val="E83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6A0BF-DA37-584F-9962-414DB4327693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7B648-3C04-6D40-88B8-6219B4E9FD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1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32000" y="1275037"/>
            <a:ext cx="8280000" cy="3442106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2800" baseline="0"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790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056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120321"/>
            <a:ext cx="8280000" cy="36013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04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1800" b="1" i="0" kern="1200" baseline="0">
          <a:solidFill>
            <a:schemeClr val="bg1"/>
          </a:solidFill>
          <a:latin typeface="Arial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ts val="600"/>
        </a:spcBef>
        <a:buFontTx/>
        <a:buNone/>
        <a:defRPr sz="1800" b="1" kern="1200" baseline="0">
          <a:solidFill>
            <a:srgbClr val="48155C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6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600"/>
        </a:spcBef>
        <a:buFont typeface="Arial"/>
        <a:buChar char="•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600"/>
        </a:spcBef>
        <a:buFont typeface="Arial"/>
        <a:buChar char="–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600"/>
        </a:spcBef>
        <a:buFont typeface="Arial"/>
        <a:buChar char="»"/>
        <a:defRPr sz="18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2000" y="1349375"/>
            <a:ext cx="8280000" cy="3367768"/>
          </a:xfrm>
        </p:spPr>
        <p:txBody>
          <a:bodyPr/>
          <a:lstStyle/>
          <a:p>
            <a:r>
              <a:rPr lang="en-US" sz="3600" b="0" dirty="0"/>
              <a:t>Title/Name </a:t>
            </a:r>
            <a:br>
              <a:rPr lang="en-US" sz="3600" b="0" dirty="0"/>
            </a:br>
            <a:r>
              <a:rPr lang="en-US" sz="3600" b="0" dirty="0"/>
              <a:t>of Presentation</a:t>
            </a:r>
            <a:br>
              <a:rPr lang="en-US" sz="3600" b="0" dirty="0"/>
            </a:br>
            <a:br>
              <a:rPr lang="en-US" sz="2400" dirty="0"/>
            </a:br>
            <a:r>
              <a:rPr lang="en-US" sz="2400" dirty="0"/>
              <a:t>Presentation Subtitle</a:t>
            </a:r>
            <a:br>
              <a:rPr lang="en-US" sz="2400" dirty="0"/>
            </a:br>
            <a:r>
              <a:rPr lang="en-US" sz="2400" b="0" i="1" dirty="0"/>
              <a:t>Author Name</a:t>
            </a:r>
          </a:p>
        </p:txBody>
      </p:sp>
    </p:spTree>
    <p:extLst>
      <p:ext uri="{BB962C8B-B14F-4D97-AF65-F5344CB8AC3E}">
        <p14:creationId xmlns:p14="http://schemas.microsoft.com/office/powerpoint/2010/main" val="1600062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</Words>
  <Application>Microsoft Office PowerPoint</Application>
  <PresentationFormat>Předvádění na obrazovce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Title/Name  of Presentation  Presentation Subtitle Author Name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Title/Name of Presentation (color 1)  Presentation Su</dc:title>
  <dc:creator>Lukas Dolezel</dc:creator>
  <cp:lastModifiedBy>Cambalova Kristyna</cp:lastModifiedBy>
  <cp:revision>10</cp:revision>
  <dcterms:created xsi:type="dcterms:W3CDTF">2025-04-22T12:29:46Z</dcterms:created>
  <dcterms:modified xsi:type="dcterms:W3CDTF">2026-07-30T10:08:07Z</dcterms:modified>
</cp:coreProperties>
</file>